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2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758"/>
  </p:normalViewPr>
  <p:slideViewPr>
    <p:cSldViewPr snapToGrid="0">
      <p:cViewPr varScale="1">
        <p:scale>
          <a:sx n="96" d="100"/>
          <a:sy n="96" d="100"/>
        </p:scale>
        <p:origin x="9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FB65F-E297-D0AD-466D-EEC980601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0054CE-A417-F189-9522-3DB79FD8A6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3AF7E-83FC-2A5C-11AF-CA58BFBB8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EF32A-9361-91A7-D8CE-1EC8C1CED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906E9-ADF4-2BEB-9DEA-91FC168B6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574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CCB88-3998-A0BD-9316-3E19CFE4E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A29BA4-99C2-F6A8-D87D-FC326BD099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099E6-1CAC-AAD9-6DBC-C7A283AD6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78AF8-5692-F11C-52D5-C49550CC6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A36AA-29BF-C299-D888-62B66F628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42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96F180-A4C1-FF51-3B8F-4BC8F9B17F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2643FE-7115-1089-06B3-A87434350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09323-673F-9520-52B9-7326F6C49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DEF72-D363-5435-1E93-2AECD9A99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A8844-DE0F-6E02-C9B4-7C12BC937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193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F9226-ED4C-8707-8BC8-E0186F3D9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34B70-98D0-9C7F-852E-DC8AA2A0F6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E6F53-99B1-BD2B-C374-DC85431BC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CC7F42-38E6-CD5F-6AF3-38D107123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CD17C-AC53-F684-6269-D17CCCAE5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9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377DB-0A3B-73CA-4028-C0E89DE6F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AFA8F-FA0C-8EDA-3CDC-EEE4EF662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159CC-15EC-5409-6851-DC3F6963F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D9E21-961C-DA60-C5AD-5E435A084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FA85D-EEC6-2896-9F67-5E14BA0BB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14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006AC-0E13-13E6-9222-ED54A769A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6B2FC-2676-CA99-0105-26F6BDEDB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51722-AE4F-100C-D562-5BEC3DC175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ECC46-FA33-B388-B12A-C71E100E2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D28EB5-BEBB-C833-4342-EB98CE23A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65A6C0-240A-53EE-3413-D325E552C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10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0635B-9B96-0D03-528C-86AE08061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C3470E-6C4F-B12E-2968-096083439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3F9FF1-A999-93FB-CB9A-3D95B181B1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7D8386-9C22-2D7F-CC57-5F523ED944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6C79A0-E4D2-B886-324A-4C10A61DA9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F56633-68F3-6FE2-9068-0E7E9AC71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697B92-3EE1-29BE-3B87-CEBCA0A6C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3AD603-3E21-B712-4509-266431D69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850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EF3B0-B776-BE81-D430-9CAD67BB4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76A8E6-4C36-5BBE-2FA1-4A2664F90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36BDEC-B69D-6BF2-DA67-ED060CF8C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D8C64-A867-F767-35C7-302ACA194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84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E318C4-3682-257A-8087-6FA77D1FD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7DE77D-9C37-5985-8390-2CC1437E4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998C16-C23A-5DB9-EE58-8DE58364D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3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59EBC-EA66-3525-6B5C-7648F79EB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F7BA8-F45B-33E2-E4C7-6B2D1C05A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099AB-D697-754D-6AF4-65947D9574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E75B8D-67C9-96D9-BA5C-7BA698755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28845-6C97-2C8C-4424-5FF4DA218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16EF2-304E-8BB1-DEC5-E8A77DE3E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890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A97A1-7054-C168-3778-72BD66935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8234E9-118F-EE4A-509E-834593C6A6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2E921-70CE-537B-9427-07212A09A7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AA4865-80C3-389E-E554-11BFA4862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F3214A-C2EE-DDF0-2EE9-EA585F288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E49C6D-DDA6-89D7-8DF4-4CC0387F0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77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A9DCCB-59CE-D95C-A8AC-469E84D56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3CDF4-E8A2-3401-5F0B-E2D1A7DF0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62279-A2F0-E586-A89A-700509F66F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412EEA-DCF9-EE43-A6CC-A0540E384225}" type="datetimeFigureOut">
              <a:rPr lang="en-US" smtClean="0"/>
              <a:t>9/18/25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65C92-88CB-DB73-7AA1-AB6D325C4E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48509-FE76-FBBA-75E6-6F6181C311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D94C5F-347D-F84B-B5CA-FBCF3647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859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C052333-52A0-2C2F-F718-77A10D38BA7B}"/>
              </a:ext>
            </a:extLst>
          </p:cNvPr>
          <p:cNvGrpSpPr/>
          <p:nvPr/>
        </p:nvGrpSpPr>
        <p:grpSpPr>
          <a:xfrm>
            <a:off x="373617" y="621728"/>
            <a:ext cx="11444765" cy="5614543"/>
            <a:chOff x="373617" y="621728"/>
            <a:chExt cx="11444765" cy="5614543"/>
          </a:xfrm>
        </p:grpSpPr>
        <p:pic>
          <p:nvPicPr>
            <p:cNvPr id="5" name="Picture 4" descr="A close-up of a yellow and brown frame&#10;&#10;AI-generated content may be incorrect.">
              <a:extLst>
                <a:ext uri="{FF2B5EF4-FFF2-40B4-BE49-F238E27FC236}">
                  <a16:creationId xmlns:a16="http://schemas.microsoft.com/office/drawing/2014/main" id="{87B8B848-062C-A474-5882-43FF1DD79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3617" y="621728"/>
              <a:ext cx="11444765" cy="5614543"/>
            </a:xfrm>
            <a:prstGeom prst="rect">
              <a:avLst/>
            </a:prstGeom>
          </p:spPr>
        </p:pic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450A0FCB-0326-DF53-7BF9-E84303C45C97}"/>
                </a:ext>
              </a:extLst>
            </p:cNvPr>
            <p:cNvSpPr/>
            <p:nvPr/>
          </p:nvSpPr>
          <p:spPr>
            <a:xfrm>
              <a:off x="887896" y="1063486"/>
              <a:ext cx="4625008" cy="4754218"/>
            </a:xfrm>
            <a:prstGeom prst="roundRect">
              <a:avLst>
                <a:gd name="adj" fmla="val 7157"/>
              </a:avLst>
            </a:prstGeom>
            <a:solidFill>
              <a:srgbClr val="EDE2A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3FA413C1-0FF4-4C58-4FE7-CE99A109310E}"/>
                </a:ext>
              </a:extLst>
            </p:cNvPr>
            <p:cNvSpPr/>
            <p:nvPr/>
          </p:nvSpPr>
          <p:spPr>
            <a:xfrm>
              <a:off x="6692350" y="1051890"/>
              <a:ext cx="4638260" cy="4754218"/>
            </a:xfrm>
            <a:prstGeom prst="roundRect">
              <a:avLst>
                <a:gd name="adj" fmla="val 7157"/>
              </a:avLst>
            </a:prstGeom>
            <a:solidFill>
              <a:srgbClr val="EDE2A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0645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Chen, Carol S</dc:creator>
  <cp:lastModifiedBy>Chen, Carol S</cp:lastModifiedBy>
  <cp:revision>1</cp:revision>
  <dcterms:created xsi:type="dcterms:W3CDTF">2025-09-17T23:30:45Z</dcterms:created>
  <dcterms:modified xsi:type="dcterms:W3CDTF">2025-09-18T10:44:47Z</dcterms:modified>
</cp:coreProperties>
</file>

<file path=docProps/thumbnail.jpeg>
</file>